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roxima Nov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roximaNova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italic.fntdata"/><Relationship Id="rId14" Type="http://schemas.openxmlformats.org/officeDocument/2006/relationships/font" Target="fonts/ProximaNova-bold.fntdata"/><Relationship Id="rId16" Type="http://schemas.openxmlformats.org/officeDocument/2006/relationships/font" Target="fonts/ProximaNov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EEar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Nick Van Lieshout, Garrett Dougherty, Gina Gilmartin, Kyle Wisbrock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smoke detector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8925" y="1549950"/>
            <a:ext cx="3543149" cy="26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 Description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3000">
                <a:solidFill>
                  <a:srgbClr val="000000"/>
                </a:solidFill>
              </a:rPr>
              <a:t>Deaf people need a way to be informed when various alarms go off in their homes that alert them without using sound.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Proposed Solution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We intend to make a wristband that communicates with all of the alarm systems in a home, such as smoke alarm, carbon monoxide detector, and intruder alarm for front and back doors.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Demonstrated Features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4279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>
                <a:solidFill>
                  <a:srgbClr val="000000"/>
                </a:solidFill>
              </a:rPr>
              <a:t>Wristband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Color LEDs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LCD display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Vibration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Clear/reset button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Wireless communication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User programmability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731300" y="1304875"/>
            <a:ext cx="42792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600">
                <a:solidFill>
                  <a:srgbClr val="000000"/>
                </a:solidFill>
              </a:rPr>
              <a:t>Sensor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Wireless communication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Module to attach to various alarms</a:t>
            </a:r>
          </a:p>
          <a:p>
            <a:pPr indent="-3302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600">
                <a:solidFill>
                  <a:srgbClr val="000000"/>
                </a:solidFill>
              </a:rPr>
              <a:t>User programmability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Available Technologies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LEDs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Wi-Fi transmitter/receiver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Rechargeable battery cell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LCD display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Buzzer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Microprocessor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Serial port micro USB connector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Push button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Engineering Content</a:t>
            </a:r>
          </a:p>
        </p:txBody>
      </p:sp>
      <p:pic>
        <p:nvPicPr>
          <p:cNvPr descr="IMG_2611.JPG"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1425" y="1017724"/>
            <a:ext cx="5275574" cy="395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Our project solves a fundamental problem affecting countless people around the world.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